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60" y="17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2017/5/25</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2017/5/25</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224809"/>
            <a:ext cx="5626461" cy="2736304"/>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20471" y="3353745"/>
            <a:ext cx="5431959" cy="2463351"/>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664272"/>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48744"/>
            <a:ext cx="6048672"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sp>
        <p:nvSpPr>
          <p:cNvPr id="5" name="二等辺三角形 4"/>
          <p:cNvSpPr/>
          <p:nvPr/>
        </p:nvSpPr>
        <p:spPr>
          <a:xfrm>
            <a:off x="2955955" y="150880"/>
            <a:ext cx="946090" cy="288032"/>
          </a:xfrm>
          <a:prstGeom prst="triangle">
            <a:avLst>
              <a:gd name="adj" fmla="val 47335"/>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405270"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smtClean="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018432" y="9548812"/>
            <a:ext cx="2736304" cy="252028"/>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ヤマトグループ</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596885551"/>
              </p:ext>
            </p:extLst>
          </p:nvPr>
        </p:nvGraphicFramePr>
        <p:xfrm>
          <a:off x="600742" y="9022007"/>
          <a:ext cx="5656516" cy="586113"/>
        </p:xfrm>
        <a:graphic>
          <a:graphicData uri="http://schemas.openxmlformats.org/drawingml/2006/table">
            <a:tbl>
              <a:tblPr firstRow="1" bandRow="1">
                <a:tableStyleId>{5C22544A-7EE6-4342-B048-85BDC9FD1C3A}</a:tableStyleId>
              </a:tblPr>
              <a:tblGrid>
                <a:gridCol w="2985412"/>
                <a:gridCol w="2671104"/>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772260912"/>
              </p:ext>
            </p:extLst>
          </p:nvPr>
        </p:nvGraphicFramePr>
        <p:xfrm>
          <a:off x="836712" y="427152"/>
          <a:ext cx="5112568" cy="869418"/>
        </p:xfrm>
        <a:graphic>
          <a:graphicData uri="http://schemas.openxmlformats.org/drawingml/2006/table">
            <a:tbl>
              <a:tblPr firstRow="1" bandRow="1">
                <a:tableStyleId>{5C22544A-7EE6-4342-B048-85BDC9FD1C3A}</a:tableStyleId>
              </a:tblPr>
              <a:tblGrid>
                <a:gridCol w="5112568"/>
              </a:tblGrid>
              <a:tr h="248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FAX</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送信先</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：ヤマトグループ健康</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保険組合　宛</a:t>
                      </a: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r h="410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03-3543-4690</a:t>
                      </a:r>
                      <a:endParaRPr kumimoji="1" lang="ja-JP" altLang="en-US"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4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028967750"/>
              </p:ext>
            </p:extLst>
          </p:nvPr>
        </p:nvGraphicFramePr>
        <p:xfrm>
          <a:off x="720471" y="3368824"/>
          <a:ext cx="5372825" cy="2378652"/>
        </p:xfrm>
        <a:graphic>
          <a:graphicData uri="http://schemas.openxmlformats.org/drawingml/2006/table">
            <a:tbl>
              <a:tblPr firstRow="1" bandRow="1">
                <a:tableStyleId>{5C22544A-7EE6-4342-B048-85BDC9FD1C3A}</a:tableStyleId>
              </a:tblPr>
              <a:tblGrid>
                <a:gridCol w="1247858"/>
                <a:gridCol w="4124967"/>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469510868"/>
              </p:ext>
            </p:extLst>
          </p:nvPr>
        </p:nvGraphicFramePr>
        <p:xfrm>
          <a:off x="605459" y="6011518"/>
          <a:ext cx="5631853" cy="2983118"/>
        </p:xfrm>
        <a:graphic>
          <a:graphicData uri="http://schemas.openxmlformats.org/drawingml/2006/table">
            <a:tbl>
              <a:tblPr firstRow="1" bandRow="1">
                <a:tableStyleId>{5C22544A-7EE6-4342-B048-85BDC9FD1C3A}</a:tableStyleId>
              </a:tblPr>
              <a:tblGrid>
                <a:gridCol w="1311373"/>
                <a:gridCol w="1518426"/>
                <a:gridCol w="1395871"/>
                <a:gridCol w="1406183"/>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平成</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年</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銀の証</a:t>
                      </a:r>
                      <a:r>
                        <a:rPr kumimoji="1" lang="ja-JP" altLang="en-US" sz="1200" baseline="0" dirty="0" smtClean="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認定番号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898525" indent="0" algn="l"/>
                      <a:r>
                        <a:rPr kumimoji="1" lang="ja-JP" altLang="en-US" sz="1400" baseline="0" dirty="0" smtClean="0">
                          <a:latin typeface="HGSｺﾞｼｯｸM" panose="020B0600000000000000" pitchFamily="50" charset="-128"/>
                          <a:ea typeface="HGSｺﾞｼｯｸM" panose="020B0600000000000000" pitchFamily="50" charset="-128"/>
                        </a:rPr>
                        <a:t>健 銀　第　　　</a:t>
                      </a:r>
                      <a:r>
                        <a:rPr kumimoji="1" lang="ja-JP" altLang="en-US" sz="1400" baseline="0" dirty="0" smtClean="0">
                          <a:latin typeface="HGSｺﾞｼｯｸM" panose="020B0600000000000000" pitchFamily="50" charset="-128"/>
                          <a:ea typeface="HGSｺﾞｼｯｸM" panose="020B0600000000000000" pitchFamily="50" charset="-128"/>
                        </a:rPr>
                        <a:t>　　</a:t>
                      </a:r>
                      <a:r>
                        <a:rPr kumimoji="1" lang="ja-JP" altLang="en-US" sz="1400" baseline="0" dirty="0" smtClean="0">
                          <a:latin typeface="HGSｺﾞｼｯｸM" panose="020B0600000000000000" pitchFamily="50" charset="-128"/>
                          <a:ea typeface="HGSｺﾞｼｯｸM" panose="020B0600000000000000" pitchFamily="50" charset="-128"/>
                        </a:rPr>
                        <a:t>　　号</a:t>
                      </a:r>
                      <a:endParaRPr kumimoji="1" lang="en-US" altLang="ja-JP" sz="14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400" dirty="0" smtClean="0">
                          <a:latin typeface="HGSｺﾞｼｯｸM" panose="020B0600000000000000" pitchFamily="50" charset="-128"/>
                          <a:ea typeface="HGSｺﾞｼｯｸM" panose="020B0600000000000000" pitchFamily="50" charset="-128"/>
                        </a:rPr>
                        <a:t>　　　　　ヤマトグループ健康</a:t>
                      </a:r>
                      <a:r>
                        <a:rPr kumimoji="1" lang="ja-JP" altLang="en-US" sz="1400" dirty="0" smtClean="0">
                          <a:latin typeface="HGSｺﾞｼｯｸM" panose="020B0600000000000000" pitchFamily="50" charset="-128"/>
                          <a:ea typeface="HGSｺﾞｼｯｸM" panose="020B0600000000000000" pitchFamily="50" charset="-128"/>
                        </a:rPr>
                        <a:t>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101527" y="9343538"/>
            <a:ext cx="281436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ヤマトグループ</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4681</TotalTime>
  <Words>346</Words>
  <Application>Microsoft Office PowerPoint</Application>
  <PresentationFormat>A4 210 x 297 mm</PresentationFormat>
  <Paragraphs>76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CM728322</cp:lastModifiedBy>
  <cp:revision>281</cp:revision>
  <cp:lastPrinted>2017-04-04T07:48:07Z</cp:lastPrinted>
  <dcterms:created xsi:type="dcterms:W3CDTF">2015-09-07T23:26:23Z</dcterms:created>
  <dcterms:modified xsi:type="dcterms:W3CDTF">2017-05-25T02:35:50Z</dcterms:modified>
</cp:coreProperties>
</file>